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pos="2208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orient="horz" pos="4176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312" userDrawn="1">
          <p15:clr>
            <a:srgbClr val="A4A3A4"/>
          </p15:clr>
        </p15:guide>
        <p15:guide id="9" pos="384" userDrawn="1">
          <p15:clr>
            <a:srgbClr val="A4A3A4"/>
          </p15:clr>
        </p15:guide>
        <p15:guide id="10" pos="6912" userDrawn="1">
          <p15:clr>
            <a:srgbClr val="A4A3A4"/>
          </p15:clr>
        </p15:guide>
        <p15:guide id="13" orient="horz" pos="3672" userDrawn="1">
          <p15:clr>
            <a:srgbClr val="A4A3A4"/>
          </p15:clr>
        </p15:guide>
        <p15:guide id="14" orient="horz" pos="3096" userDrawn="1">
          <p15:clr>
            <a:srgbClr val="A4A3A4"/>
          </p15:clr>
        </p15:guide>
        <p15:guide id="15" orient="horz" pos="3984" userDrawn="1">
          <p15:clr>
            <a:srgbClr val="A4A3A4"/>
          </p15:clr>
        </p15:guide>
        <p15:guide id="16" orient="horz" pos="17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59C"/>
    <a:srgbClr val="1B5771"/>
    <a:srgbClr val="0071BC"/>
    <a:srgbClr val="F3BD30"/>
    <a:srgbClr val="E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848C2-79BB-448F-81F2-BCC2697C7AA0}" v="1" dt="2021-09-23T12:49:47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/>
    <p:restoredTop sz="94656"/>
  </p:normalViewPr>
  <p:slideViewPr>
    <p:cSldViewPr snapToGrid="0" snapToObjects="1" showGuides="1">
      <p:cViewPr varScale="1">
        <p:scale>
          <a:sx n="81" d="100"/>
          <a:sy n="81" d="100"/>
        </p:scale>
        <p:origin x="413" y="67"/>
      </p:cViewPr>
      <p:guideLst>
        <p:guide orient="horz" pos="1320"/>
        <p:guide pos="2904"/>
        <p:guide pos="2208"/>
        <p:guide orient="horz" pos="3816"/>
        <p:guide orient="horz" pos="4176"/>
        <p:guide orient="horz" pos="960"/>
        <p:guide pos="312"/>
        <p:guide pos="384"/>
        <p:guide pos="6912"/>
        <p:guide orient="horz" pos="3672"/>
        <p:guide orient="horz" pos="3096"/>
        <p:guide orient="horz" pos="3984"/>
        <p:guide orient="horz" pos="17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5E5C-2AAF-F344-A332-008F41DE1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7D9F0-8573-8A42-93B2-C368EB070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99B9-34FB-7843-9276-F04DE8A5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F9FD6-2041-714D-A3F4-4CD1AFE9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D501-066C-944F-97B3-9CB479FF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2EC8-24CD-E24E-825B-C272666D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846D2-04E0-1548-A370-E74A6DFC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44016-A769-B944-B863-6B1BF653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55E1-B90A-BB4A-8336-3E1399CD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F362F-F05B-8947-A597-B93125FC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74D050-92A4-174F-BBE2-C4FEDC1FF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B76A3-4EF6-7A46-B9BF-6381ADA8E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DB06-07CC-8D4E-9F69-DC938CAD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8BEBB-BB1B-F149-8BD3-E9FEC815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14F8F-46A2-AB42-98BA-5981C24B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8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054E-DA64-AD4E-B822-B4354C2F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0A60-88F6-0341-906B-75B40F790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84212-D843-E847-AAFA-6913A244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B2833-ED5B-154E-802B-D5CF8BFA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11084-A34B-2740-9EA6-365012B5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38E0-B371-B248-AB2E-0C6F4667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6479-0ACB-5D4C-BF6E-2188744A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1C40-530F-664F-BF77-60A87290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E642-B6E4-DA4A-A71B-88DE4ED7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3133-F41D-EC41-9889-596490DD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4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AD18-7E70-2043-B9EB-D678BD07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444E-FF36-974E-B3C1-3E0C4AB86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36ECE-414B-8F43-A5B4-ADCF0F96A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8ACC3-9A60-AF47-BCD2-B210EF6A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210FF-2AC1-9244-B211-70BF8549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CCC20-094A-1646-8849-F0E24366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A71F-8FE6-8341-8DA0-608A83C5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1CE2-815D-E246-8782-7C1680664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81557-D0E2-F141-A113-FE8298E83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88649-C618-FD45-9931-0E46225D2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5F0EF-0CC9-6849-8AE2-749638388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6AF07F-2B14-234D-B7C1-FA2481F1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3C327-95CF-8E45-AFE5-80489198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B7750-30FD-BB43-B40C-4014C3F5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BB03-93AD-3C4B-97F3-8F13277F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0AC37-330F-C041-8311-435686A7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1A510-624E-254C-9305-6DD5E2D4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8A097-994D-1143-B3FB-4F14C6D3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05847-5DE9-424C-8948-4A43220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F7449-47FA-F740-A313-2B6F6A22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CD7EA-E76D-7B4C-9AE7-FF6131E3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2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F428-8400-3B49-AD09-8D255887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8B6E-C4A7-0149-87D7-425B2E96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79605-5A1E-A747-B299-1A8986D7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1DBE8-77CF-5A40-8592-98AC0E03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36FAD-8C1D-2C43-931F-64809823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583D-3186-9E47-A2ED-CF6734BB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7E52-7241-8543-84E6-A46BF9F2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16C67-9CA4-8743-A75E-EDD04B3E1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094CB-92E8-1542-AE20-B995E98D4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E4752-4543-5B4C-8B28-1D6AC2E8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91DA0-98B6-AC4F-B3B5-76EDB148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A397D-D34E-D54C-BABC-E27D9934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0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02A23-0148-FC4D-8BE6-C02E6AF8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41CE4-0C86-5240-8BF3-189894C8D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75562-D13E-BA48-85C9-EC7BEF627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A250-81DA-5246-A565-C7945312D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E653-4B38-CE4B-8F6F-E9E8D5B4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5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5.jp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60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33.emf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5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emf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emf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660" y="5659284"/>
            <a:ext cx="986708" cy="102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55817" y="-672760"/>
            <a:ext cx="11864085" cy="7944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31" y="345907"/>
            <a:ext cx="7479323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624" y="5566786"/>
            <a:ext cx="439584" cy="387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4291F-28C6-ED4C-B97D-4DFAEA77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F425B-79C9-D445-A04F-7EC18A33AB30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97D940-07C6-5E46-9DB9-D583DA9E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B862A-BBA6-9C40-9D81-1B4C5BED8AE9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681EA9E-B61A-7B48-8B9D-0D6624374025}"/>
              </a:ext>
            </a:extLst>
          </p:cNvPr>
          <p:cNvSpPr txBox="1"/>
          <p:nvPr/>
        </p:nvSpPr>
        <p:spPr>
          <a:xfrm>
            <a:off x="4513892" y="1985629"/>
            <a:ext cx="6103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Like teaching? Did you know that you can get a job almost anywhere in the U.S. or abroad as a science teacher?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 Visit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getthefactsout.org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to: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Learn about how to become a teacher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Get facts and data about teaching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 other great resources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CECB6-67A8-844A-B4E4-BBD64BDE1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59" y="-114300"/>
            <a:ext cx="36576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BF93D-571B-B44E-8C1E-922FDECB6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129" y="355600"/>
            <a:ext cx="4940300" cy="139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F71FBB-E15C-9842-B26A-729CD99B19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108200"/>
            <a:ext cx="2895600" cy="39116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9F9D27-2A7A-324E-AB68-6F4B7F08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-204627"/>
            <a:ext cx="4546600" cy="2628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CB016-71CD-B74C-9EF7-B5F264C8AD26}"/>
              </a:ext>
            </a:extLst>
          </p:cNvPr>
          <p:cNvSpPr/>
          <p:nvPr/>
        </p:nvSpPr>
        <p:spPr>
          <a:xfrm>
            <a:off x="3523723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774FE-FF26-CA47-9598-E43D245D8FA5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7C024-2B4A-6240-87BE-0E6ED063F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75221E-F6DD-CE4A-B9CF-8317A48BF70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A032BB-7D94-7341-AE8F-2519E035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EE39C-09A2-B142-9AB1-88ADA0F70BF7}"/>
              </a:ext>
            </a:extLst>
          </p:cNvPr>
          <p:cNvSpPr txBox="1"/>
          <p:nvPr/>
        </p:nvSpPr>
        <p:spPr>
          <a:xfrm>
            <a:off x="4543212" y="1996691"/>
            <a:ext cx="60414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alternating current from a wall outlet goes through a coil in the toothbrush holder, producing a magnetic field with field lines coming in and out of the holder.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This magnetic field induces an alternating current in another coil inside the toothbrush, which gets converted to a direct current, ready to charge the battery!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AE059-B63B-1241-BE3C-51C3C1661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" y="2095500"/>
            <a:ext cx="3030489" cy="4229100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72649-295F-5C4B-BCAF-BE9BAE6F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526" y="789260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EF59E-9D30-E74F-AB97-8F795C6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EA6B90-B02A-F14A-852D-502C9F7C42C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75E2A9-5CD5-B841-9CC1-B2B729F7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E5053D-F356-0048-98AD-86E91927A62B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BB53CF1-24C6-FD43-9E03-71D7785AB2F0}"/>
              </a:ext>
            </a:extLst>
          </p:cNvPr>
          <p:cNvSpPr txBox="1"/>
          <p:nvPr/>
        </p:nvSpPr>
        <p:spPr>
          <a:xfrm>
            <a:off x="4511247" y="1974213"/>
            <a:ext cx="581900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Obtaining a bachelors in physics while also taking and appreciating art classes led Didi to pursue a Masters in architecture. He gained a sense of practicality as well as evaluation skills from his physics training that help guide his work.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Didi has contributed to designs all over the world, including the Grand Louvre in Paris!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D3282-E915-224F-A08E-29EE41CEB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90854"/>
            <a:ext cx="33274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4C0F6F-6061-9D44-AC36-C5FB80174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448" y="793818"/>
            <a:ext cx="6400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B4887-E05E-5E4C-92BD-A4BCCE05F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1" y="2105439"/>
            <a:ext cx="2946952" cy="398705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25096-C051-6946-817B-6205DDBF313F}"/>
              </a:ext>
            </a:extLst>
          </p:cNvPr>
          <p:cNvSpPr txBox="1"/>
          <p:nvPr/>
        </p:nvSpPr>
        <p:spPr>
          <a:xfrm>
            <a:off x="455544" y="6168112"/>
            <a:ext cx="2421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Louvre: </a:t>
            </a:r>
            <a:r>
              <a:rPr lang="en-US" sz="15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Benh</a:t>
            </a:r>
            <a:r>
              <a:rPr lang="en-US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Lieu Song</a:t>
            </a:r>
          </a:p>
        </p:txBody>
      </p:sp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C1BC8-48A3-DD40-B3C2-7AECC102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054D7B-F556-E34D-90BF-F86CFCA5AB2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D0C91B-07AF-6945-9539-9C3572CD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529AB-7059-3F45-A8B0-C49F48EC6DF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AD86BB3-2AF2-3342-974F-59E8FE3BCFB4}"/>
              </a:ext>
            </a:extLst>
          </p:cNvPr>
          <p:cNvSpPr txBox="1"/>
          <p:nvPr/>
        </p:nvSpPr>
        <p:spPr>
          <a:xfrm>
            <a:off x="4512275" y="1975992"/>
            <a:ext cx="6103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Want to know what’s going on in physics, who’s doing what in physics, and the physics of everyday things?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Follow Physics Central on Twitter: 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@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PhysicsCentral</a:t>
            </a: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Like our Facebook page: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facebook.com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PhysicsCentral</a:t>
            </a:r>
            <a:endParaRPr lang="en-US" sz="2400" b="1" dirty="0">
              <a:solidFill>
                <a:srgbClr val="C000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D3E7A-4951-594E-9A6B-EDE1ED9B5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38" y="0"/>
            <a:ext cx="3416300" cy="200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3F9DA1-CBB0-8842-9836-61E3E0E0F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401" y="864704"/>
            <a:ext cx="4599756" cy="1034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F6B3D6-6CE4-EB45-90E4-A9AB98FD7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38" y="2133600"/>
            <a:ext cx="2895600" cy="39116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AAEA2-DBCC-DD45-84A8-528C57C9417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21AC76-4E6B-E644-A778-C522987A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AD0B29-A9EC-BB44-BEB6-D9D5C011039D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1F711C8-0FC9-BB40-B7C5-F3AF5D2FB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07FE27-B0E4-D441-83B9-0F0701562D45}"/>
              </a:ext>
            </a:extLst>
          </p:cNvPr>
          <p:cNvSpPr txBox="1"/>
          <p:nvPr/>
        </p:nvSpPr>
        <p:spPr>
          <a:xfrm>
            <a:off x="4523312" y="1970752"/>
            <a:ext cx="6529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Common themes for career success included hard work, persistence, education, problem-solving and interpersonal skills, while the most common barrier to success in the private sector was reported to be lack of interpersonal skills. 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[Source: </a:t>
            </a:r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/statistics]</a:t>
            </a:r>
            <a:b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b="1" dirty="0"/>
            </a:b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While a physics PhD provides excellent technical training, the private sector also greatly values interpersonal skills!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50902-D55B-244A-83C8-5BED8782C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-542192"/>
            <a:ext cx="4025900" cy="245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AC957-0609-DB4B-BC08-B88E6C28B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95500"/>
            <a:ext cx="2895600" cy="39116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10435-EFD4-284C-97BC-7BB505261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818130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73BB74-5095-5741-8643-B45C0B2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89D2B-BD67-8D41-9CE9-3DADF135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715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0E181-BF89-A345-B081-0768A3987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22E224-A0D3-B24B-B494-5DECD282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4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CE8B4-D146-BD47-892F-733587FB3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24DF5-064C-CF4B-8FD1-942DA8103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47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355C8-CF42-B640-ADA1-CBDE733B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299C-7D8A-8745-A2BB-BEA3B951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4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B162B-1931-7C4A-902E-F65B98542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6F174-D0EC-BC4C-B45E-7EF845303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3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430D7-8376-B34F-932A-E4ABD9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13244B-0FD6-FD4F-BF17-5044DCB75E9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89D2B-BD67-8D41-9CE9-3DADF135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642031-FD5F-D642-92AB-EED9794B77C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0543C7-9890-3D41-AC20-22CBF7887685}"/>
              </a:ext>
            </a:extLst>
          </p:cNvPr>
          <p:cNvSpPr txBox="1"/>
          <p:nvPr/>
        </p:nvSpPr>
        <p:spPr>
          <a:xfrm>
            <a:off x="4521845" y="1981421"/>
            <a:ext cx="62840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December found a job at a biotech startup straight out of college. She traveled to several countries to teach science and English and to support humanitarian work. This fueled her passion for a career in global development with strong social responsibility.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Now, December is a project manager working on a device to treat brain aneurysms and strokes! 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52A9E-2842-0944-9F6A-EAFCC2934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0854"/>
            <a:ext cx="3327400" cy="185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593C2-77D7-6044-9209-C4FB2A557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126673"/>
            <a:ext cx="2895600" cy="3911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1EBFEB-B6C0-2F42-90C6-2D99336F8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251" y="772001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5B540-3880-9B46-B208-4E95CDDB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2D466-7285-4F43-AB20-CE36E5820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715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9D7E1-5F2A-3B45-8628-035A2514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38AE8-514D-4A48-AC61-D65B21CF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4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CF34E-8C9F-B642-AD56-7CE6C767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5D568-EE99-2F46-96A5-DF1D49E90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3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4251A-F8B4-DE41-B7CD-F9399AC28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46" y="6146545"/>
            <a:ext cx="1931866" cy="699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4592F-8F58-A942-BFA5-63BF00957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624" y="5566786"/>
            <a:ext cx="439584" cy="38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E267C8-B4AD-844D-8CD6-E88AE09D1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829" y="5585830"/>
            <a:ext cx="353240" cy="349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D948F-B3E3-A04C-A201-1FCA82FA9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118" y="5570596"/>
            <a:ext cx="370963" cy="370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20DD4-3478-AC48-B026-42B8DAC03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2224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407EC-CC51-6B42-981B-B35517B2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5FF0A-3D48-F849-B783-B227D30D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3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70866-3B2B-BA47-99CA-FC8BBD3C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6275B-3AB0-C54F-A4B8-FEB7218CE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562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C4D80-9542-1041-916B-6E9ED174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E22F0-DC3B-F747-8F22-5F36E7C1E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285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4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46B5E-7E0D-3149-8DA1-4F3E5FAE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397D2-6184-0C42-BC78-801565B70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225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55A5A06-D72D-664A-AAC0-44379B499D4E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31DF0-774E-694E-AE02-2C48EA4A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65934C-73CB-3C4E-99FB-50EB965B0EC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21A4DC-F91F-E549-869D-0FB453604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D1002-BF1A-3C47-8D8A-1444E45B51A3}"/>
              </a:ext>
            </a:extLst>
          </p:cNvPr>
          <p:cNvSpPr txBox="1"/>
          <p:nvPr/>
        </p:nvSpPr>
        <p:spPr>
          <a:xfrm>
            <a:off x="4531442" y="2001739"/>
            <a:ext cx="597924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ability to quickly integrate difficult concepts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and managing budgets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Collaboration and communication with multiple teams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Working and communicating with stakeholders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Managing projects and staff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F26C6-2AC3-524E-A3D4-637DEF356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7" y="2095500"/>
            <a:ext cx="2895600" cy="3911600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2C03A-C84C-F443-869C-DCDBD85D3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-50800"/>
            <a:ext cx="39116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CD549D-E412-8143-8AC6-ECB9D44DC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061" y="818922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C7FC1-FC96-0A4E-9373-9237A3C9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251" y="1356638"/>
            <a:ext cx="2894292" cy="297045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BDDDC-B500-FD43-92F5-CE0BFCFBB78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1C34D6-EF50-F44D-BA4F-3B49AF17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AAA7F-493E-8244-829C-F491F47860E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1C7E3-13EE-D74E-8829-171DEE00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C385A0-B2AB-C145-A1A0-889810010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2095500"/>
            <a:ext cx="3111500" cy="42164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8CF32-DFC1-A847-94F9-6493C1289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69" y="-555869"/>
            <a:ext cx="4025900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536EA-B440-0247-B39E-E4F0C495B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641" y="1614115"/>
            <a:ext cx="5682086" cy="511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2810EA-C10A-0646-9293-73F415781F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715971"/>
            <a:ext cx="6400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F8C35-31E1-D347-98F0-E6A1E72A5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4602" y="2970724"/>
            <a:ext cx="2770902" cy="37553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E4C31F-AD7D-EF4B-AEA2-9AE311BC945A}"/>
              </a:ext>
            </a:extLst>
          </p:cNvPr>
          <p:cNvSpPr/>
          <p:nvPr/>
        </p:nvSpPr>
        <p:spPr>
          <a:xfrm>
            <a:off x="4542245" y="5020125"/>
            <a:ext cx="13115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148CD-5C4D-994C-A90C-2413268F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0D3F0D-F5B3-AD45-A076-69D12F0B0534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55F8-A630-6C47-BC17-90D39FC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D9C81-6D49-D84F-BA3A-77B61CD14A4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3B31CA-4D7B-0E47-A9E0-3DF2F3881413}"/>
              </a:ext>
            </a:extLst>
          </p:cNvPr>
          <p:cNvSpPr txBox="1"/>
          <p:nvPr/>
        </p:nvSpPr>
        <p:spPr>
          <a:xfrm>
            <a:off x="4511246" y="2021358"/>
            <a:ext cx="646155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Want to prepare for a real-world job? </a:t>
            </a:r>
            <a:b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IMPact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connects you with an industrial physicist who can provide advice, information, and guidance for pursuing an industry career.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Visit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impact.aps.org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to: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Register as a Mentee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Search for a Mentor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Manage your account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FF4EB5-3FD5-2945-9204-EE731E66DB48}"/>
              </a:ext>
            </a:extLst>
          </p:cNvPr>
          <p:cNvSpPr/>
          <p:nvPr/>
        </p:nvSpPr>
        <p:spPr>
          <a:xfrm>
            <a:off x="609599" y="5421191"/>
            <a:ext cx="2895600" cy="58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D792C-5826-CC4F-BC72-922B03354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0"/>
            <a:ext cx="3416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583C48-6054-3B45-91BB-A64763A05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377" y="320186"/>
            <a:ext cx="3565954" cy="12568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BFACE3-20E0-AD4D-BC01-C90A6FC0F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126509"/>
            <a:ext cx="2895600" cy="39116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9948A9-289C-254B-99F2-2E31C3E5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0F0875-C1E5-A048-BAB3-83EFCED364F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31CD2-ED3B-EF4E-8E5E-03F91CE4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9A6E7-97E2-664F-9EF8-88123B37DC8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A65C21-267A-D146-85A8-5DD2A3461648}"/>
              </a:ext>
            </a:extLst>
          </p:cNvPr>
          <p:cNvSpPr txBox="1"/>
          <p:nvPr/>
        </p:nvSpPr>
        <p:spPr>
          <a:xfrm>
            <a:off x="4560672" y="2021358"/>
            <a:ext cx="611556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After getting a Master’s from MIT, Evelynn worked as a software engineer. Craving a deeper understanding of technology and its impact on society, she pursued a PhD in the history of science.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Currently, Evelynn conducts research on the intersections of science, technology, race, and gender and has served as a dean at Harvard University!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AC4C7-700F-5F40-8F5B-1C13728C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90958"/>
            <a:ext cx="33274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1F1DA-EC11-6B45-8F09-FC20DAB9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357" y="811938"/>
            <a:ext cx="6400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1DD6D-C046-974F-85A8-A271781C8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95500"/>
            <a:ext cx="2895600" cy="3911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91999-DAE9-EB48-8EC4-8BE3C798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-214899"/>
            <a:ext cx="4546600" cy="2628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7643BA-0096-924C-974D-9D0536581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36B1DD-DBE0-E54B-85A9-69A7915B8D8B}"/>
              </a:ext>
            </a:extLst>
          </p:cNvPr>
          <p:cNvSpPr/>
          <p:nvPr/>
        </p:nvSpPr>
        <p:spPr>
          <a:xfrm>
            <a:off x="3548394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39FE9-565F-C944-8B41-8C26B9C2D00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944FD1-A643-6647-91A4-BC11E0B9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8A06FE-DD92-F24D-B619-AB1034CC3B2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7C778A-E14A-9E4B-B12A-6E38F06E5D64}"/>
              </a:ext>
            </a:extLst>
          </p:cNvPr>
          <p:cNvSpPr txBox="1"/>
          <p:nvPr/>
        </p:nvSpPr>
        <p:spPr>
          <a:xfrm>
            <a:off x="4511505" y="2000139"/>
            <a:ext cx="647123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 ultrasound uses sound waves sent and reflected in the body to create an image. In order for the wave to transmit smoothly from the probe, a gel is required.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MIT researchers have eliminated the gel use by pioneering new technology. Light Ultrasound initiates the sound wave with a laser pulse and detects the reflection using skin vibrations!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A09DA-7095-8A4F-8C76-B1F81C3A4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566" y="1016305"/>
            <a:ext cx="6400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B2DF8-523B-B548-8372-7E02663C8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40" y="2105439"/>
            <a:ext cx="2950060" cy="3997632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37BEF5-CCFB-CD48-AB64-10FAD791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7D9390-1551-1447-A16F-060B79AE42B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400D73-7849-E34A-890A-6B5BAF81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12074A-8A43-8F43-AB21-68EE5DA147D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1AE8B-4097-CD41-9A84-ACBFA3A72D64}"/>
              </a:ext>
            </a:extLst>
          </p:cNvPr>
          <p:cNvSpPr txBox="1"/>
          <p:nvPr/>
        </p:nvSpPr>
        <p:spPr>
          <a:xfrm>
            <a:off x="4511245" y="1990687"/>
            <a:ext cx="595492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Combining his passion to give back to society with his love for physics, Thomas became a high school teacher. When teaching, he finds the physics material to be just as useful as the critical thinking skills taught in science courses.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Advice for students: Take different types of science courses and build communication skills through outreach activities.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9AF2-6A59-5043-A9CE-447E3AFB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85687"/>
            <a:ext cx="33274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B7E57-D523-FE4D-9212-4A909B781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65" y="795122"/>
            <a:ext cx="6400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BBD9E-B30D-0D42-A5A0-7B0E49E82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15" y="2126267"/>
            <a:ext cx="2962585" cy="396310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EBD6-E34B-E84B-AD9E-D4FBFFE5377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9174DE-F616-184D-B7CD-A2240A8D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3717C-CF7B-6449-AD4C-DF603737123C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EC99B2-9F11-8D4D-9E7B-D1FB93C9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AE917A-B00D-6B4E-9D0C-C07456AF99F2}"/>
              </a:ext>
            </a:extLst>
          </p:cNvPr>
          <p:cNvSpPr txBox="1"/>
          <p:nvPr/>
        </p:nvSpPr>
        <p:spPr>
          <a:xfrm>
            <a:off x="4511245" y="1998231"/>
            <a:ext cx="6235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Creating lesson plans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demonstrations and labs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Assessing and evaluating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Teaching and communicating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problem solving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EF438-AF7C-3A44-AE3E-79B81766F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603" y="808349"/>
            <a:ext cx="64008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6BC02-89CC-1D4B-966C-C3F8ABF07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36" y="2095500"/>
            <a:ext cx="2937664" cy="3980835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DD7ADC-EFD5-984B-ADF7-740D711CA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-50800"/>
            <a:ext cx="391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770</Words>
  <Application>Microsoft Office PowerPoint</Application>
  <PresentationFormat>Widescreen</PresentationFormat>
  <Paragraphs>59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Helvetica Neue</vt:lpstr>
      <vt:lpstr>Helvetica Neue Condensed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Tariq Gilani</cp:lastModifiedBy>
  <cp:revision>288</cp:revision>
  <cp:lastPrinted>2020-04-07T14:27:21Z</cp:lastPrinted>
  <dcterms:created xsi:type="dcterms:W3CDTF">2019-09-11T15:42:47Z</dcterms:created>
  <dcterms:modified xsi:type="dcterms:W3CDTF">2021-09-23T13:07:34Z</dcterms:modified>
</cp:coreProperties>
</file>